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5" r:id="rId2"/>
    <p:sldId id="267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78" autoAdjust="0"/>
    <p:restoredTop sz="94660"/>
  </p:normalViewPr>
  <p:slideViewPr>
    <p:cSldViewPr>
      <p:cViewPr varScale="1">
        <p:scale>
          <a:sx n="88" d="100"/>
          <a:sy n="88" d="100"/>
        </p:scale>
        <p:origin x="-16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F873-1B09-4F8F-A76E-CDE1566A5C4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18525-8469-4B97-8EC6-488DEF709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F873-1B09-4F8F-A76E-CDE1566A5C4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18525-8469-4B97-8EC6-488DEF709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F873-1B09-4F8F-A76E-CDE1566A5C4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18525-8469-4B97-8EC6-488DEF709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F873-1B09-4F8F-A76E-CDE1566A5C4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18525-8469-4B97-8EC6-488DEF709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F873-1B09-4F8F-A76E-CDE1566A5C4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18525-8469-4B97-8EC6-488DEF709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F873-1B09-4F8F-A76E-CDE1566A5C4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18525-8469-4B97-8EC6-488DEF709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F873-1B09-4F8F-A76E-CDE1566A5C4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18525-8469-4B97-8EC6-488DEF709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F873-1B09-4F8F-A76E-CDE1566A5C4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18525-8469-4B97-8EC6-488DEF709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F873-1B09-4F8F-A76E-CDE1566A5C4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18525-8469-4B97-8EC6-488DEF709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F873-1B09-4F8F-A76E-CDE1566A5C4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18525-8469-4B97-8EC6-488DEF709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AF873-1B09-4F8F-A76E-CDE1566A5C4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18525-8469-4B97-8EC6-488DEF709C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AF873-1B09-4F8F-A76E-CDE1566A5C4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18525-8469-4B97-8EC6-488DEF709C5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204864"/>
            <a:ext cx="6806649" cy="20836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Размещаем текст на слайде</a:t>
            </a:r>
            <a:endParaRPr lang="ru-RU" dirty="0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1340768"/>
            <a:ext cx="9127171" cy="42484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Каждое действие нужно размещать на новом слайде</a:t>
            </a:r>
            <a:endParaRPr lang="ru-RU" dirty="0"/>
          </a:p>
        </p:txBody>
      </p:sp>
      <p:pic>
        <p:nvPicPr>
          <p:cNvPr id="4" name="Содержимое 3" descr="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700808"/>
            <a:ext cx="9129603" cy="41764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Выбираем анимацию</a:t>
            </a:r>
            <a:endParaRPr lang="ru-RU" dirty="0"/>
          </a:p>
        </p:txBody>
      </p:sp>
      <p:pic>
        <p:nvPicPr>
          <p:cNvPr id="4" name="Рисунок 3" descr="Создавайте видео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5591" y="1340768"/>
            <a:ext cx="6621145" cy="4825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048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663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Нажимаем вкладку </a:t>
            </a:r>
            <a:r>
              <a:rPr lang="en-US" dirty="0" smtClean="0"/>
              <a:t>Backgrounds</a:t>
            </a:r>
            <a:r>
              <a:rPr lang="ru-RU" dirty="0" smtClean="0"/>
              <a:t> и выбираем фон анимации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print"/>
          <a:srcRect t="-524"/>
          <a:stretch>
            <a:fillRect/>
          </a:stretch>
        </p:blipFill>
        <p:spPr>
          <a:xfrm>
            <a:off x="0" y="1772816"/>
            <a:ext cx="9144000" cy="4871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916832"/>
            <a:ext cx="9166151" cy="367240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Удаляем лишние объекты с помощью кнопки </a:t>
            </a:r>
            <a:r>
              <a:rPr lang="en-US" dirty="0" smtClean="0"/>
              <a:t>Delete Asset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Содержимое 4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28800"/>
            <a:ext cx="9144001" cy="40358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84784"/>
            <a:ext cx="9144000" cy="4104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Characters </a:t>
            </a:r>
            <a:r>
              <a:rPr lang="ru-RU" dirty="0" smtClean="0"/>
              <a:t>(Выбор персонажа)</a:t>
            </a:r>
            <a:endParaRPr lang="ru-RU" dirty="0"/>
          </a:p>
        </p:txBody>
      </p:sp>
      <p:pic>
        <p:nvPicPr>
          <p:cNvPr id="5" name="Содержимое 4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1484784"/>
            <a:ext cx="9144001" cy="39604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Выбираем действие персонажа</a:t>
            </a:r>
            <a:endParaRPr lang="ru-RU" dirty="0"/>
          </a:p>
        </p:txBody>
      </p:sp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340768"/>
            <a:ext cx="9144000" cy="40324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969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Выбираем подходящую форму текста</a:t>
            </a:r>
            <a:endParaRPr lang="ru-RU" dirty="0"/>
          </a:p>
        </p:txBody>
      </p:sp>
      <p:pic>
        <p:nvPicPr>
          <p:cNvPr id="4" name="Содержимое 3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96752"/>
            <a:ext cx="9144000" cy="51845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</TotalTime>
  <Words>40</Words>
  <Application>Microsoft Office PowerPoint</Application>
  <PresentationFormat>Экран (4:3)</PresentationFormat>
  <Paragraphs>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Выбираем анимацию</vt:lpstr>
      <vt:lpstr>Нажимаем вкладку Backgrounds и выбираем фон анимации</vt:lpstr>
      <vt:lpstr>Презентация PowerPoint</vt:lpstr>
      <vt:lpstr>Удаляем лишние объекты с помощью кнопки Delete Asset </vt:lpstr>
      <vt:lpstr>Презентация PowerPoint</vt:lpstr>
      <vt:lpstr>Characters (Выбор персонажа)</vt:lpstr>
      <vt:lpstr>Выбираем действие персонажа</vt:lpstr>
      <vt:lpstr>Выбираем подходящую форму текста</vt:lpstr>
      <vt:lpstr>Размещаем текст на слайде</vt:lpstr>
      <vt:lpstr>Каждое действие нужно размещать на новом слайде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Любашка</dc:creator>
  <cp:lastModifiedBy>d1225pla</cp:lastModifiedBy>
  <cp:revision>3</cp:revision>
  <dcterms:created xsi:type="dcterms:W3CDTF">2014-05-10T15:27:17Z</dcterms:created>
  <dcterms:modified xsi:type="dcterms:W3CDTF">2014-05-21T04:06:15Z</dcterms:modified>
</cp:coreProperties>
</file>