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Lst>
  <p:sldSz cx="12192000" cy="6858000"/>
  <p:notesSz cx="6858000" cy="9144000"/>
  <p:custDataLst>
    <p:tags r:id="rId1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Титульный слайд">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F174D0F6-99D0-4394-B846-9CD66290ED2D}"/>
              </a:ext>
            </a:extLst>
          </p:cNvPr>
          <p:cNvSpPr>
            <a:spLocks noGrp="1"/>
          </p:cNvSpPr>
          <p:nvPr>
            <p:ph type="ctrTitle"/>
          </p:nvPr>
        </p:nvSpPr>
        <p:spPr>
          <a:xfrm>
            <a:off x="1524000" y="1122363"/>
            <a:ext cx="9144000" cy="2387600"/>
          </a:xfrm>
        </p:spPr>
        <p:txBody>
          <a:bodyPr anchor="b"/>
          <a:lstStyle>
            <a:defPPr/>
            <a:lvl1pPr algn="ctr">
              <a:defRPr sz="6000"/>
            </a:lvl1pPr>
          </a:lstStyle>
          <a:p>
            <a:pPr/>
            <a:r>
              <a:rPr lang="ru-RU"/>
              <a:t>Образец заголовка</a:t>
            </a:r>
          </a:p>
        </p:txBody>
      </p:sp>
      <p:sp>
        <p:nvSpPr>
          <p:cNvPr id="3" name="Подзаголовок 2">
            <a:extLst>
              <a:ext uri="{FF2B5EF4-FFF2-40B4-BE49-F238E27FC236}">
                <a16:creationId xmlns:a16="http://schemas.microsoft.com/office/drawing/2014/main" id="{C86FDB0E-B069-481F-A53F-896A5E15616D}"/>
              </a:ext>
            </a:extLst>
          </p:cNvPr>
          <p:cNvSpPr>
            <a:spLocks noGrp="1"/>
          </p:cNvSpPr>
          <p:nvPr>
            <p:ph type="subTitle" idx="1"/>
          </p:nvPr>
        </p:nvSpPr>
        <p:spPr>
          <a:xfrm>
            <a:off x="1524000" y="3602038"/>
            <a:ext cx="9144000" cy="1655762"/>
          </a:xfrm>
        </p:spPr>
        <p:txBody>
          <a:bodyPr/>
          <a:lstStyle>
            <a:defPPr/>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r>
              <a:rPr lang="ru-RU"/>
              <a:t>Образец подзаголовка</a:t>
            </a:r>
          </a:p>
        </p:txBody>
      </p:sp>
      <p:sp>
        <p:nvSpPr>
          <p:cNvPr id="4" name="Дата 3">
            <a:extLst>
              <a:ext uri="{FF2B5EF4-FFF2-40B4-BE49-F238E27FC236}">
                <a16:creationId xmlns:a16="http://schemas.microsoft.com/office/drawing/2014/main" id="{38FC8A42-6B2E-41E0-9A52-A8983FFB62EC}"/>
              </a:ext>
            </a:extLst>
          </p:cNvPr>
          <p:cNvSpPr>
            <a:spLocks noGrp="1"/>
          </p:cNvSpPr>
          <p:nvPr>
            <p:ph type="dt" sz="half" idx="10"/>
          </p:nvPr>
        </p:nvSpPr>
        <p:spPr/>
        <p:txBody>
          <a:bodyPr/>
          <a:lstStyle>
            <a:defPPr/>
          </a:lstStyle>
          <a:p>
            <a:pPr/>
            <a:fld id="{84E768B1-D9E6-431F-9B57-49CFCDDCB820}" type="datetimeFigureOut">
              <a:rPr lang="ru-RU" smtClean="0"/>
              <a:pPr/>
              <a:t>18.03.2025</a:t>
            </a:fld>
            <a:endParaRPr lang="ru-RU"/>
          </a:p>
        </p:txBody>
      </p:sp>
      <p:sp>
        <p:nvSpPr>
          <p:cNvPr id="5" name="Нижний колонтитул 4">
            <a:extLst>
              <a:ext uri="{FF2B5EF4-FFF2-40B4-BE49-F238E27FC236}">
                <a16:creationId xmlns:a16="http://schemas.microsoft.com/office/drawing/2014/main" id="{A2245623-09BE-4323-BBBB-412B96876EE7}"/>
              </a:ext>
            </a:extLst>
          </p:cNvPr>
          <p:cNvSpPr>
            <a:spLocks noGrp="1"/>
          </p:cNvSpPr>
          <p:nvPr>
            <p:ph type="ftr" sz="quarter" idx="11"/>
          </p:nvPr>
        </p:nvSpPr>
        <p:spPr/>
        <p:txBody>
          <a:bodyPr/>
          <a:lstStyle>
            <a:defPPr/>
          </a:lstStyle>
          <a:p>
            <a:pPr/>
            <a:endParaRPr lang="ru-RU"/>
          </a:p>
        </p:txBody>
      </p:sp>
      <p:sp>
        <p:nvSpPr>
          <p:cNvPr id="6" name="Номер слайда 5">
            <a:extLst>
              <a:ext uri="{FF2B5EF4-FFF2-40B4-BE49-F238E27FC236}">
                <a16:creationId xmlns:a16="http://schemas.microsoft.com/office/drawing/2014/main" id="{B567D950-224A-4E9D-97D7-824F971AC4FE}"/>
              </a:ext>
            </a:extLst>
          </p:cNvPr>
          <p:cNvSpPr>
            <a:spLocks noGrp="1"/>
          </p:cNvSpPr>
          <p:nvPr>
            <p:ph type="sldNum" sz="quarter" idx="12"/>
          </p:nvPr>
        </p:nvSpPr>
        <p:spPr/>
        <p:txBody>
          <a:bodyPr/>
          <a:lstStyle>
            <a:defPPr/>
          </a:lstStyle>
          <a:p>
            <a:pPr/>
            <a:fld id="{5599B5D6-267C-4E9C-B4AE-BAF8403FB778}" type="slidenum">
              <a:rPr lang="ru-RU" smtClean="0"/>
              <a:pPr/>
              <a:t>‹#›</a:t>
            </a:fld>
            <a:endParaRPr lang="ru-RU"/>
          </a:p>
        </p:txBody>
      </p:sp>
    </p:spTree>
    <p:extLst>
      <p:ext uri="{BB962C8B-B14F-4D97-AF65-F5344CB8AC3E}">
        <p14:creationId xmlns:p14="http://schemas.microsoft.com/office/powerpoint/2010/main" val="82354191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secHead" preserve="1">
  <p:cSld name="Заголовок раздела">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38D7B1D-401F-43C7-A196-6C2136423792}"/>
              </a:ext>
            </a:extLst>
          </p:cNvPr>
          <p:cNvSpPr>
            <a:spLocks noGrp="1"/>
          </p:cNvSpPr>
          <p:nvPr>
            <p:ph type="title"/>
          </p:nvPr>
        </p:nvSpPr>
        <p:spPr>
          <a:xfrm>
            <a:off x="831850" y="1709738"/>
            <a:ext cx="10515600" cy="2852737"/>
          </a:xfrm>
        </p:spPr>
        <p:txBody>
          <a:bodyPr anchor="b"/>
          <a:lstStyle>
            <a:defPPr/>
            <a:lvl1pPr>
              <a:defRPr sz="6000"/>
            </a:lvl1pPr>
          </a:lstStyle>
          <a:p>
            <a:pPr/>
            <a:r>
              <a:rPr lang="ru-RU"/>
              <a:t>Образец заголовка</a:t>
            </a:r>
          </a:p>
        </p:txBody>
      </p:sp>
      <p:sp>
        <p:nvSpPr>
          <p:cNvPr id="3" name="Текст 2">
            <a:extLst>
              <a:ext uri="{FF2B5EF4-FFF2-40B4-BE49-F238E27FC236}">
                <a16:creationId xmlns:a16="http://schemas.microsoft.com/office/drawing/2014/main" id="{11200362-7A4D-48DA-9B72-D39D41544864}"/>
              </a:ext>
            </a:extLst>
          </p:cNvPr>
          <p:cNvSpPr>
            <a:spLocks noGrp="1"/>
          </p:cNvSpPr>
          <p:nvPr>
            <p:ph type="body" idx="1"/>
          </p:nvPr>
        </p:nvSpPr>
        <p:spPr>
          <a:xfrm>
            <a:off x="831850" y="4589463"/>
            <a:ext cx="10515600" cy="1500187"/>
          </a:xfrm>
        </p:spPr>
        <p:txBody>
          <a:bodyPr/>
          <a:lstStyle>
            <a:defPPr/>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89ECD76-091F-41D5-A7BC-61F752F3237A}"/>
              </a:ext>
            </a:extLst>
          </p:cNvPr>
          <p:cNvSpPr>
            <a:spLocks noGrp="1"/>
          </p:cNvSpPr>
          <p:nvPr>
            <p:ph type="dt" sz="half" idx="10"/>
          </p:nvPr>
        </p:nvSpPr>
        <p:spPr/>
        <p:txBody>
          <a:bodyPr/>
          <a:lstStyle>
            <a:defPPr/>
          </a:lstStyle>
          <a:p>
            <a:pPr/>
            <a:fld id="{84E768B1-D9E6-431F-9B57-49CFCDDCB820}" type="datetimeFigureOut">
              <a:rPr lang="ru-RU" smtClean="0"/>
              <a:pPr/>
              <a:t>18.03.2025</a:t>
            </a:fld>
            <a:endParaRPr lang="ru-RU"/>
          </a:p>
        </p:txBody>
      </p:sp>
      <p:sp>
        <p:nvSpPr>
          <p:cNvPr id="5" name="Нижний колонтитул 4">
            <a:extLst>
              <a:ext uri="{FF2B5EF4-FFF2-40B4-BE49-F238E27FC236}">
                <a16:creationId xmlns:a16="http://schemas.microsoft.com/office/drawing/2014/main" id="{0580A3D3-2B31-46CB-AB40-951F80A10C4E}"/>
              </a:ext>
            </a:extLst>
          </p:cNvPr>
          <p:cNvSpPr>
            <a:spLocks noGrp="1"/>
          </p:cNvSpPr>
          <p:nvPr>
            <p:ph type="ftr" sz="quarter" idx="11"/>
          </p:nvPr>
        </p:nvSpPr>
        <p:spPr/>
        <p:txBody>
          <a:bodyPr/>
          <a:lstStyle>
            <a:defPPr/>
          </a:lstStyle>
          <a:p>
            <a:pPr/>
            <a:endParaRPr lang="ru-RU"/>
          </a:p>
        </p:txBody>
      </p:sp>
      <p:sp>
        <p:nvSpPr>
          <p:cNvPr id="6" name="Номер слайда 5">
            <a:extLst>
              <a:ext uri="{FF2B5EF4-FFF2-40B4-BE49-F238E27FC236}">
                <a16:creationId xmlns:a16="http://schemas.microsoft.com/office/drawing/2014/main" id="{402DA318-5F53-4C55-95C0-4C4533AE1404}"/>
              </a:ext>
            </a:extLst>
          </p:cNvPr>
          <p:cNvSpPr>
            <a:spLocks noGrp="1"/>
          </p:cNvSpPr>
          <p:nvPr>
            <p:ph type="sldNum" sz="quarter" idx="12"/>
          </p:nvPr>
        </p:nvSpPr>
        <p:spPr/>
        <p:txBody>
          <a:bodyPr/>
          <a:lstStyle>
            <a:defPPr/>
          </a:lstStyle>
          <a:p>
            <a:pPr/>
            <a:fld id="{5599B5D6-267C-4E9C-B4AE-BAF8403FB778}" type="slidenum">
              <a:rPr lang="ru-RU" smtClean="0"/>
              <a:pPr/>
              <a:t>‹#›</a:t>
            </a:fld>
            <a:endParaRPr lang="ru-RU"/>
          </a:p>
        </p:txBody>
      </p:sp>
    </p:spTree>
    <p:extLst>
      <p:ext uri="{BB962C8B-B14F-4D97-AF65-F5344CB8AC3E}">
        <p14:creationId xmlns:p14="http://schemas.microsoft.com/office/powerpoint/2010/main" val="425129775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Дата 1">
            <a:extLst>
              <a:ext uri="{FF2B5EF4-FFF2-40B4-BE49-F238E27FC236}">
                <a16:creationId xmlns:a16="http://schemas.microsoft.com/office/drawing/2014/main" id="{314DC48D-FA1E-4561-BC47-032DB732EB31}"/>
              </a:ext>
            </a:extLst>
          </p:cNvPr>
          <p:cNvSpPr>
            <a:spLocks noGrp="1"/>
          </p:cNvSpPr>
          <p:nvPr>
            <p:ph type="dt" sz="half" idx="10"/>
          </p:nvPr>
        </p:nvSpPr>
        <p:spPr/>
        <p:txBody>
          <a:bodyPr/>
          <a:lstStyle>
            <a:defPPr/>
          </a:lstStyle>
          <a:p>
            <a:pPr/>
            <a:fld id="{84E768B1-D9E6-431F-9B57-49CFCDDCB820}" type="datetimeFigureOut">
              <a:rPr lang="ru-RU" smtClean="0"/>
              <a:pPr/>
              <a:t>18.03.2025</a:t>
            </a:fld>
            <a:endParaRPr lang="ru-RU"/>
          </a:p>
        </p:txBody>
      </p:sp>
      <p:sp>
        <p:nvSpPr>
          <p:cNvPr id="3" name="Нижний колонтитул 2">
            <a:extLst>
              <a:ext uri="{FF2B5EF4-FFF2-40B4-BE49-F238E27FC236}">
                <a16:creationId xmlns:a16="http://schemas.microsoft.com/office/drawing/2014/main" id="{F0373E2C-DF54-49BB-B255-B75588B19BFD}"/>
              </a:ext>
            </a:extLst>
          </p:cNvPr>
          <p:cNvSpPr>
            <a:spLocks noGrp="1"/>
          </p:cNvSpPr>
          <p:nvPr>
            <p:ph type="ftr" sz="quarter" idx="11"/>
          </p:nvPr>
        </p:nvSpPr>
        <p:spPr/>
        <p:txBody>
          <a:bodyPr/>
          <a:lstStyle>
            <a:defPPr/>
          </a:lstStyle>
          <a:p>
            <a:pPr/>
            <a:endParaRPr lang="ru-RU"/>
          </a:p>
        </p:txBody>
      </p:sp>
      <p:sp>
        <p:nvSpPr>
          <p:cNvPr id="4" name="Номер слайда 3">
            <a:extLst>
              <a:ext uri="{FF2B5EF4-FFF2-40B4-BE49-F238E27FC236}">
                <a16:creationId xmlns:a16="http://schemas.microsoft.com/office/drawing/2014/main" id="{80030C89-19C4-49FB-8569-4810CE92E7DD}"/>
              </a:ext>
            </a:extLst>
          </p:cNvPr>
          <p:cNvSpPr>
            <a:spLocks noGrp="1"/>
          </p:cNvSpPr>
          <p:nvPr>
            <p:ph type="sldNum" sz="quarter" idx="12"/>
          </p:nvPr>
        </p:nvSpPr>
        <p:spPr/>
        <p:txBody>
          <a:bodyPr/>
          <a:lstStyle>
            <a:defPPr/>
          </a:lstStyle>
          <a:p>
            <a:pPr/>
            <a:fld id="{5599B5D6-267C-4E9C-B4AE-BAF8403FB778}" type="slidenum">
              <a:rPr lang="ru-RU" smtClean="0"/>
              <a:pPr/>
              <a:t>‹#›</a:t>
            </a:fld>
            <a:endParaRPr lang="ru-RU"/>
          </a:p>
        </p:txBody>
      </p:sp>
    </p:spTree>
    <p:extLst>
      <p:ext uri="{BB962C8B-B14F-4D97-AF65-F5344CB8AC3E}">
        <p14:creationId xmlns:p14="http://schemas.microsoft.com/office/powerpoint/2010/main" val="2667826044"/>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Заголовок 1">
            <a:extLst>
              <a:ext uri="{FF2B5EF4-FFF2-40B4-BE49-F238E27FC236}">
                <a16:creationId xmlns:a16="http://schemas.microsoft.com/office/drawing/2014/main" id="{D51B0FB3-49CB-4408-B917-C874B9B49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lstStyle>
          <a:p>
            <a:r>
              <a:rPr lang="ru-RU"/>
              <a:t>Образец заголовка</a:t>
            </a:r>
          </a:p>
        </p:txBody>
      </p:sp>
      <p:sp>
        <p:nvSpPr>
          <p:cNvPr id="3" name="Текст 2">
            <a:extLst>
              <a:ext uri="{FF2B5EF4-FFF2-40B4-BE49-F238E27FC236}">
                <a16:creationId xmlns:a16="http://schemas.microsoft.com/office/drawing/2014/main" id="{AFE3E9BF-3DBC-4D08-A304-700EFB307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7445AC4-C2F0-438E-BFEB-C46D855365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lvl1pPr algn="l">
              <a:defRPr sz="1200">
                <a:solidFill>
                  <a:schemeClr val="tx1">
                    <a:tint val="75000"/>
                  </a:schemeClr>
                </a:solidFill>
              </a:defRPr>
            </a:lvl1pPr>
          </a:lstStyle>
          <a:p>
            <a:pPr/>
            <a:fld id="{84E768B1-D9E6-431F-9B57-49CFCDDCB820}" type="datetimeFigureOut">
              <a:rPr lang="ru-RU" smtClean="0"/>
              <a:pPr/>
              <a:t>18.03.2025</a:t>
            </a:fld>
            <a:endParaRPr lang="ru-RU"/>
          </a:p>
        </p:txBody>
      </p:sp>
      <p:sp>
        <p:nvSpPr>
          <p:cNvPr id="5" name="Нижний колонтитул 4">
            <a:extLst>
              <a:ext uri="{FF2B5EF4-FFF2-40B4-BE49-F238E27FC236}">
                <a16:creationId xmlns:a16="http://schemas.microsoft.com/office/drawing/2014/main" id="{8E6A51D3-BA2A-4F5B-96E2-FF31B23BE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lvl1pPr algn="ctr">
              <a:defRPr sz="1200">
                <a:solidFill>
                  <a:schemeClr val="tx1">
                    <a:tint val="75000"/>
                  </a:schemeClr>
                </a:solidFill>
              </a:defRPr>
            </a:lvl1pPr>
          </a:lstStyle>
          <a:p>
            <a:pPr/>
            <a:endParaRPr lang="ru-RU"/>
          </a:p>
        </p:txBody>
      </p:sp>
      <p:sp>
        <p:nvSpPr>
          <p:cNvPr id="6" name="Номер слайда 5">
            <a:extLst>
              <a:ext uri="{FF2B5EF4-FFF2-40B4-BE49-F238E27FC236}">
                <a16:creationId xmlns:a16="http://schemas.microsoft.com/office/drawing/2014/main" id="{8F799DA3-EE8E-4F4F-8336-9B5C70A8FE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lvl1pPr algn="r">
              <a:defRPr sz="1200">
                <a:solidFill>
                  <a:schemeClr val="tx1">
                    <a:tint val="75000"/>
                  </a:schemeClr>
                </a:solidFill>
              </a:defRPr>
            </a:lvl1pPr>
          </a:lstStyle>
          <a:p>
            <a:pPr/>
            <a:fld id="{5599B5D6-267C-4E9C-B4AE-BAF8403FB778}" type="slidenum">
              <a:rPr lang="ru-RU" smtClean="0"/>
              <a:pPr/>
              <a:t>‹#›</a:t>
            </a:fld>
            <a:endParaRPr lang="ru-RU"/>
          </a:p>
        </p:txBody>
      </p:sp>
    </p:spTree>
    <p:extLst>
      <p:ext uri="{BB962C8B-B14F-4D97-AF65-F5344CB8AC3E}">
        <p14:creationId xmlns:p14="http://schemas.microsoft.com/office/powerpoint/2010/main" val="27568185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5"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jpe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5.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7.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 Id="rId3" Type="http://schemas.openxmlformats.org/officeDocument/2006/relationships/image" Target="../media/image8.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 Id="rId3" Type="http://schemas.openxmlformats.org/officeDocument/2006/relationships/image" Target="../media/image9.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 Id="rId3" Type="http://schemas.openxmlformats.org/officeDocument/2006/relationships/image" Target="../media/image10.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jpeg" /><Relationship Id="rId3" Type="http://schemas.openxmlformats.org/officeDocument/2006/relationships/image" Target="../media/image11.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jpeg" /><Relationship Id="rId3" Type="http://schemas.openxmlformats.org/officeDocument/2006/relationships/image" Target="../media/image1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jpeg" /><Relationship Id="rId3" Type="http://schemas.openxmlformats.org/officeDocument/2006/relationships/image" Target="../media/image13.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a:extLst>
              <a:ext uri="{FF2B5EF4-FFF2-40B4-BE49-F238E27FC236}">
                <a16:creationId xmlns:a16="http://schemas.microsoft.com/office/drawing/2014/main" id="{AE3FCD27-299E-4DE5-A7E3-8F7089DC1593}"/>
              </a:ext>
            </a:extLst>
          </p:cNvPr>
          <p:cNvPicPr>
            <a:picLocks noChangeAspect="1"/>
          </p:cNvPicPr>
          <p:nvPr/>
        </p:nvPicPr>
        <p:blipFill>
          <a:blip r:embed="rId2"/>
          <a:srcRect l="1675" b="7033"/>
          <a:stretch>
            <a:fillRect/>
          </a:stretch>
        </p:blipFill>
        <p:spPr>
          <a:xfrm>
            <a:off x="0" y="0"/>
            <a:ext cx="12192000" cy="6857999"/>
          </a:xfrm>
          <a:prstGeom prst="rect">
            <a:avLst/>
          </a:prstGeom>
        </p:spPr>
      </p:pic>
      <p:pic>
        <p:nvPicPr>
          <p:cNvPr id="4" name="Рисунок 3">
            <a:extLst>
              <a:ext uri="{FF2B5EF4-FFF2-40B4-BE49-F238E27FC236}">
                <a16:creationId xmlns:a16="http://schemas.microsoft.com/office/drawing/2014/main" id="{A8A2888D-5A5C-400C-8811-19CDAB9F3A08}"/>
              </a:ext>
            </a:extLst>
          </p:cNvPr>
          <p:cNvPicPr>
            <a:picLocks noChangeAspect="1"/>
          </p:cNvPicPr>
          <p:nvPr/>
        </p:nvPicPr>
        <p:blipFill>
          <a:blip r:embed="rId3"/>
          <a:stretch>
            <a:fillRect/>
          </a:stretch>
        </p:blipFill>
        <p:spPr>
          <a:xfrm>
            <a:off x="8052045" y="1671220"/>
            <a:ext cx="2015231" cy="3515557"/>
          </a:xfrm>
          <a:prstGeom prst="rect">
            <a:avLst/>
          </a:prstGeom>
        </p:spPr>
      </p:pic>
      <p:sp>
        <p:nvSpPr>
          <p:cNvPr id="5" name="TextBox 4">
            <a:extLst>
              <a:ext uri="{FF2B5EF4-FFF2-40B4-BE49-F238E27FC236}">
                <a16:creationId xmlns:a16="http://schemas.microsoft.com/office/drawing/2014/main" id="{9145F4F2-C8CC-42DE-9E85-4A19A2FE292C}"/>
              </a:ext>
            </a:extLst>
          </p:cNvPr>
          <p:cNvSpPr txBox="1"/>
          <p:nvPr/>
        </p:nvSpPr>
        <p:spPr>
          <a:xfrm>
            <a:off x="4510223" y="4063299"/>
            <a:ext cx="2834196" cy="461665"/>
          </a:xfrm>
          <a:prstGeom prst="rect">
            <a:avLst/>
          </a:prstGeom>
          <a:noFill/>
        </p:spPr>
        <p:txBody>
          <a:bodyPr wrap="square">
            <a:spAutoFit/>
          </a:bodyPr>
          <a:lstStyle>
            <a:defPPr/>
          </a:lstStyle>
          <a:p>
            <a:r>
              <a:rPr lang="ru-RU" sz="2400" b="1">
                <a:solidFill>
                  <a:schemeClr val="bg1"/>
                </a:solidFill>
              </a:rPr>
              <a:t>ПИОНЕРЫ – ГЕРОИ </a:t>
            </a:r>
          </a:p>
        </p:txBody>
      </p:sp>
    </p:spTree>
    <p:extLst>
      <p:ext uri="{BB962C8B-B14F-4D97-AF65-F5344CB8AC3E}">
        <p14:creationId xmlns:p14="http://schemas.microsoft.com/office/powerpoint/2010/main" val="1762985477"/>
      </p:ext>
    </p:extLst>
  </p:cSld>
  <p:clrMapOvr>
    <a:masterClrMapping/>
  </p:clrMapOvr>
  <mc:AlternateContent xmlns:mc="http://schemas.openxmlformats.org/markup-compatibility/2006">
    <mc:Choice xmlns:p15="http://schemas.microsoft.com/office/powerpoint/2012/main" Requires="p15">
      <p:transition spd="slow" p14:dur="6000">
        <p15:prstTrans prst="curtains"/>
      </p:transition>
    </mc:Choice>
    <mc:Fallback>
      <p:transition spd="slow">
        <p:fade/>
      </p:transition>
    </mc:Fallback>
  </mc:AlternateConten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a:extLst>
              <a:ext uri="{FF2B5EF4-FFF2-40B4-BE49-F238E27FC236}">
                <a16:creationId xmlns:a16="http://schemas.microsoft.com/office/drawing/2014/main" id="{11FA4867-4D7E-476D-9D14-CC509C4142C9}"/>
              </a:ext>
            </a:extLst>
          </p:cNvPr>
          <p:cNvPicPr>
            <a:picLocks noChangeAspect="1"/>
          </p:cNvPicPr>
          <p:nvPr/>
        </p:nvPicPr>
        <p:blipFill>
          <a:blip r:embed="rId2"/>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DBF8BDB7-47D3-4CFE-B59B-025EE8F044E4}"/>
              </a:ext>
            </a:extLst>
          </p:cNvPr>
          <p:cNvSpPr txBox="1"/>
          <p:nvPr/>
        </p:nvSpPr>
        <p:spPr>
          <a:xfrm>
            <a:off x="1944211" y="1501248"/>
            <a:ext cx="8524782" cy="3785652"/>
          </a:xfrm>
          <a:prstGeom prst="rect">
            <a:avLst/>
          </a:prstGeom>
          <a:noFill/>
        </p:spPr>
        <p:txBody>
          <a:bodyPr wrap="square">
            <a:spAutoFit/>
          </a:bodyPr>
          <a:lstStyle>
            <a:defPPr/>
          </a:lstStyle>
          <a:p>
            <a:pPr/>
            <a:r>
              <a:rPr lang="ru-RU" sz="2000" b="1" i="1"/>
              <a:t>«Их было более тысячи в той войне. Голодных и промёрзших, их приводили в штабные землянки, многим из них некуда было вернуться – война отняла у них дом, родных. И суровые командиры сами или по настоянию бывалых солдат сдавались, нарушая инструкции, скупые строки которых не предусматривали солдатскую нежность. Мы любили этих мальчишек. Их вело в бой непреодолимое желание быть похожими на настоящих солдат, быть красным бойцом, быть советским воином. И дело здесь не только во внешней похожести, в романтике военной формы, а в сущности, в проявлении жгучей ненависти к врагу и неподдельной любви к Родине» </a:t>
            </a:r>
          </a:p>
          <a:p>
            <a:pPr/>
            <a:endParaRPr lang="ru-RU" sz="2000" b="1" i="1"/>
          </a:p>
          <a:p>
            <a:pPr/>
            <a:r>
              <a:rPr lang="ru-RU" sz="2000" b="1" i="1"/>
              <a:t>/ Маршал Советского Союза Иван Христофорович Баграмян/</a:t>
            </a:r>
          </a:p>
        </p:txBody>
      </p:sp>
    </p:spTree>
    <p:extLst>
      <p:ext uri="{BB962C8B-B14F-4D97-AF65-F5344CB8AC3E}">
        <p14:creationId xmlns:p14="http://schemas.microsoft.com/office/powerpoint/2010/main" val="1054810326"/>
      </p:ext>
    </p:extLst>
  </p:cSld>
  <p:clrMapOvr>
    <a:masterClrMapping/>
  </p:clrMapOvr>
  <mc:AlternateContent xmlns:mc="http://schemas.openxmlformats.org/markup-compatibility/2006">
    <mc:Choice xmlns:p15="http://schemas.microsoft.com/office/powerpoint/2012/main" Requires="p15">
      <p:transition spd="slow" p14:dur="6000">
        <p15:prstTrans prst="curtains"/>
      </p:transition>
    </mc:Choice>
    <mc:Fallback>
      <p:transition spd="slow">
        <p:fade/>
      </p:transition>
    </mc:Fallback>
  </mc:AlternateConten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a:extLst>
              <a:ext uri="{FF2B5EF4-FFF2-40B4-BE49-F238E27FC236}">
                <a16:creationId xmlns:a16="http://schemas.microsoft.com/office/drawing/2014/main" id="{93AB53A2-376B-4CC6-8F34-E0F998B67B5E}"/>
              </a:ext>
            </a:extLst>
          </p:cNvPr>
          <p:cNvPicPr>
            <a:picLocks noChangeAspect="1"/>
          </p:cNvPicPr>
          <p:nvPr/>
        </p:nvPicPr>
        <p:blipFill>
          <a:blip r:embed="rId2"/>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E25B991F-C614-4810-9103-CDE69337D3CC}"/>
              </a:ext>
            </a:extLst>
          </p:cNvPr>
          <p:cNvSpPr txBox="1"/>
          <p:nvPr/>
        </p:nvSpPr>
        <p:spPr>
          <a:xfrm>
            <a:off x="2379215" y="1685835"/>
            <a:ext cx="7561555" cy="3754874"/>
          </a:xfrm>
          <a:prstGeom prst="rect">
            <a:avLst/>
          </a:prstGeom>
          <a:noFill/>
        </p:spPr>
        <p:txBody>
          <a:bodyPr wrap="square">
            <a:spAutoFit/>
          </a:bodyPr>
          <a:lstStyle>
            <a:defPPr/>
          </a:lstStyle>
          <a:p>
            <a:pPr algn="ctr"/>
            <a:r>
              <a:rPr lang="ru-RU" sz="2800" b="1"/>
              <a:t>«Над вьюгами и стужами седыми</a:t>
            </a:r>
          </a:p>
          <a:p>
            <a:pPr algn="ctr"/>
            <a:r>
              <a:rPr lang="ru-RU" sz="2800" b="1"/>
              <a:t>Вновь торжествует юная весна!</a:t>
            </a:r>
          </a:p>
          <a:p>
            <a:pPr algn="ctr"/>
            <a:r>
              <a:rPr lang="ru-RU" sz="2800" b="1"/>
              <a:t>И как огонь с водой не совместимы,</a:t>
            </a:r>
          </a:p>
          <a:p>
            <a:pPr algn="ctr"/>
            <a:r>
              <a:rPr lang="ru-RU" sz="2800" b="1"/>
              <a:t>Не совместимы дети и война!»</a:t>
            </a:r>
          </a:p>
          <a:p>
            <a:pPr algn="ctr"/>
            <a:endParaRPr lang="ru-RU" sz="2800" b="1"/>
          </a:p>
          <a:p>
            <a:pPr algn="ctr"/>
            <a:endParaRPr lang="ru-RU" sz="2800" b="1"/>
          </a:p>
          <a:p>
            <a:pPr algn="ctr"/>
            <a:endParaRPr lang="ru-RU" sz="2800" b="1"/>
          </a:p>
          <a:p>
            <a:pPr algn="ctr"/>
            <a:endParaRPr lang="ru-RU" sz="2800" b="1"/>
          </a:p>
          <a:p>
            <a:pPr algn="ctr"/>
            <a:r>
              <a:rPr lang="ru-RU" sz="1400" b="1"/>
              <a:t>                                                                                                                                 Подготовила: Тушова Т.М.</a:t>
            </a:r>
          </a:p>
        </p:txBody>
      </p:sp>
    </p:spTree>
    <p:extLst>
      <p:ext uri="{BB962C8B-B14F-4D97-AF65-F5344CB8AC3E}">
        <p14:creationId xmlns:p14="http://schemas.microsoft.com/office/powerpoint/2010/main" val="2657279345"/>
      </p:ext>
    </p:extLst>
  </p:cSld>
  <p:clrMapOvr>
    <a:masterClrMapping/>
  </p:clrMapOvr>
  <mc:AlternateContent xmlns:mc="http://schemas.openxmlformats.org/markup-compatibility/2006">
    <mc:Choice xmlns:p15="http://schemas.microsoft.com/office/powerpoint/2012/main" Requires="p15">
      <p:transition spd="slow" p14:dur="6000">
        <p15:prstTrans prst="curtains"/>
      </p:transition>
    </mc:Choice>
    <mc:Fallback>
      <p:transition spd="slow">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a:extLst>
              <a:ext uri="{FF2B5EF4-FFF2-40B4-BE49-F238E27FC236}">
                <a16:creationId xmlns:a16="http://schemas.microsoft.com/office/drawing/2014/main" id="{D430C36F-3FB2-4E25-92F8-B794547A4205}"/>
              </a:ext>
            </a:extLst>
          </p:cNvPr>
          <p:cNvPicPr>
            <a:picLocks noChangeAspect="1"/>
          </p:cNvPicPr>
          <p:nvPr/>
        </p:nvPicPr>
        <p:blipFill>
          <a:blip r:embed="rId2"/>
          <a:stretch>
            <a:fillRect/>
          </a:stretch>
        </p:blipFill>
        <p:spPr>
          <a:xfrm>
            <a:off x="0" y="0"/>
            <a:ext cx="12192000" cy="6857999"/>
          </a:xfrm>
          <a:prstGeom prst="rect">
            <a:avLst/>
          </a:prstGeom>
        </p:spPr>
      </p:pic>
      <p:sp>
        <p:nvSpPr>
          <p:cNvPr id="3" name="Подзаголовок 2">
            <a:extLst>
              <a:ext uri="{FF2B5EF4-FFF2-40B4-BE49-F238E27FC236}">
                <a16:creationId xmlns:a16="http://schemas.microsoft.com/office/drawing/2014/main" id="{B4A9315E-A5FF-48B1-916C-D48B2F6B9FA5}"/>
              </a:ext>
            </a:extLst>
          </p:cNvPr>
          <p:cNvSpPr>
            <a:spLocks noGrp="1"/>
          </p:cNvSpPr>
          <p:nvPr>
            <p:ph type="subTitle" idx="1"/>
          </p:nvPr>
        </p:nvSpPr>
        <p:spPr>
          <a:xfrm>
            <a:off x="3027285" y="941032"/>
            <a:ext cx="8566951" cy="5184559"/>
          </a:xfrm>
        </p:spPr>
        <p:txBody>
          <a:bodyPr>
            <a:normAutofit/>
          </a:bodyPr>
          <a:lstStyle>
            <a:defPPr/>
          </a:lstStyle>
          <a:p>
            <a:r>
              <a:rPr lang="ru-RU" sz="1600"/>
              <a:t>Всё дальше уходят вглубь истории грозные годы Великой Отечественной войны. Но время не властно предать их забвению, выветрить из памяти народной. 80 лет назад отгремели залпы Великой Отечественной войны 1941 – 1945 гг. Справедливая освободительная война советского народа против нацистской Германии была важнейшей частью Второй мировой войны.</a:t>
            </a:r>
          </a:p>
          <a:p>
            <a:r>
              <a:rPr lang="ru-RU" sz="1600"/>
              <a:t>«Дети и война — нет более ужасного сближения противоположных вещей на свете», — написал советский писатель  Александр Твардовский в одном из своих очерков. Как не совместимы эти понятия! Каким беззащитным становится ребенок, когда взрослые воюют. Дети войны познали горечь жизни раньше, чем научились понимать эту жизнь. Тема войны, тема детей сирот всегда останется актуальной, и сегодняшнее молодое поколение должно помнить о наших предках, уважать их и никогда не забывать, через какие муки они прошли, делая все для защиты нашей Родины. Они обязаны, должны помнить, какой ценой досталась нам победа. </a:t>
            </a:r>
          </a:p>
          <a:p>
            <a:r>
              <a:rPr lang="ru-RU" sz="1600"/>
              <a:t>В советское время, когда пионерская организация была единственной, объединяющей подрастающее поколение нашей страны, имена ребят, героически погибших, защищая нашу Родину во время Великой Отечественной Войны 1941-1945 гг., были у всех на слуху. Пионерские отряды, в которые объединялся каждый класс каждой советской школы, часто носили имя пионера-героя. Их имена давали улицам, например, в Нижнем Новгороде есть улица Вали Котика. О них снимали фильмы. Кто же были эти пионеры-герои? Пятеро из них были удостоены звания Героя Советского Союза: Лёня Голиков, Марат Казей, Валя Котик и Зина Портнова. Другие также удостоены великих наград. Ребят-героев много.</a:t>
            </a:r>
          </a:p>
          <a:p>
            <a:r>
              <a:rPr lang="ru-RU" sz="1600"/>
              <a:t>Мы сегодня вспомним некоторых из них.</a:t>
            </a:r>
          </a:p>
          <a:p>
            <a:endParaRPr lang="ru-RU" sz="1400"/>
          </a:p>
        </p:txBody>
      </p:sp>
      <p:pic>
        <p:nvPicPr>
          <p:cNvPr id="5" name="Рисунок 4">
            <a:extLst>
              <a:ext uri="{FF2B5EF4-FFF2-40B4-BE49-F238E27FC236}">
                <a16:creationId xmlns:a16="http://schemas.microsoft.com/office/drawing/2014/main" id="{469974BD-58F6-4981-A15A-0AF687969962}"/>
              </a:ext>
            </a:extLst>
          </p:cNvPr>
          <p:cNvPicPr>
            <a:picLocks noChangeAspect="1"/>
          </p:cNvPicPr>
          <p:nvPr/>
        </p:nvPicPr>
        <p:blipFill>
          <a:blip r:embed="rId3"/>
          <a:stretch>
            <a:fillRect/>
          </a:stretch>
        </p:blipFill>
        <p:spPr>
          <a:xfrm>
            <a:off x="374913" y="1866240"/>
            <a:ext cx="2652372" cy="1915648"/>
          </a:xfrm>
          <a:prstGeom prst="rect">
            <a:avLst/>
          </a:prstGeom>
        </p:spPr>
      </p:pic>
      <p:pic>
        <p:nvPicPr>
          <p:cNvPr id="7" name="Рисунок 6">
            <a:extLst>
              <a:ext uri="{FF2B5EF4-FFF2-40B4-BE49-F238E27FC236}">
                <a16:creationId xmlns:a16="http://schemas.microsoft.com/office/drawing/2014/main" id="{B69CF7E1-4C8E-4C98-8DFC-C1CC05282758}"/>
              </a:ext>
            </a:extLst>
          </p:cNvPr>
          <p:cNvPicPr>
            <a:picLocks noChangeAspect="1"/>
          </p:cNvPicPr>
          <p:nvPr/>
        </p:nvPicPr>
        <p:blipFill>
          <a:blip r:embed="rId4"/>
          <a:stretch>
            <a:fillRect/>
          </a:stretch>
        </p:blipFill>
        <p:spPr>
          <a:xfrm>
            <a:off x="374913" y="3891134"/>
            <a:ext cx="2652372" cy="1756994"/>
          </a:xfrm>
          <a:prstGeom prst="rect">
            <a:avLst/>
          </a:prstGeom>
        </p:spPr>
      </p:pic>
    </p:spTree>
    <p:extLst>
      <p:ext uri="{BB962C8B-B14F-4D97-AF65-F5344CB8AC3E}">
        <p14:creationId xmlns:p14="http://schemas.microsoft.com/office/powerpoint/2010/main" val="3410185180"/>
      </p:ext>
    </p:extLst>
  </p:cSld>
  <p:clrMapOvr>
    <a:masterClrMapping/>
  </p:clrMapOvr>
  <mc:AlternateContent xmlns:mc="http://schemas.openxmlformats.org/markup-compatibility/2006">
    <mc:Choice xmlns:p15="http://schemas.microsoft.com/office/powerpoint/2012/main" Requires="p15">
      <p:transition spd="slow" p14:dur="6000">
        <p15:prstTrans prst="curtains"/>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a:extLst>
              <a:ext uri="{FF2B5EF4-FFF2-40B4-BE49-F238E27FC236}">
                <a16:creationId xmlns:a16="http://schemas.microsoft.com/office/drawing/2014/main" id="{4692E220-36F4-4294-93E4-46E493A079A2}"/>
              </a:ext>
            </a:extLst>
          </p:cNvPr>
          <p:cNvPicPr>
            <a:picLocks noChangeAspect="1"/>
          </p:cNvPicPr>
          <p:nvPr/>
        </p:nvPicPr>
        <p:blipFill>
          <a:blip r:embed="rId2"/>
          <a:stretch>
            <a:fillRect/>
          </a:stretch>
        </p:blipFill>
        <p:spPr>
          <a:xfrm>
            <a:off x="0" y="0"/>
            <a:ext cx="12192000" cy="6857999"/>
          </a:xfrm>
          <a:prstGeom prst="rect">
            <a:avLst/>
          </a:prstGeom>
        </p:spPr>
      </p:pic>
      <p:pic>
        <p:nvPicPr>
          <p:cNvPr id="6" name="Рисунок 5">
            <a:extLst>
              <a:ext uri="{FF2B5EF4-FFF2-40B4-BE49-F238E27FC236}">
                <a16:creationId xmlns:a16="http://schemas.microsoft.com/office/drawing/2014/main" id="{1CA2DB57-8851-447A-A8D5-AE3B56774BFB}"/>
              </a:ext>
            </a:extLst>
          </p:cNvPr>
          <p:cNvPicPr>
            <a:picLocks noChangeAspect="1"/>
          </p:cNvPicPr>
          <p:nvPr/>
        </p:nvPicPr>
        <p:blipFill>
          <a:blip r:embed="rId3"/>
          <a:stretch>
            <a:fillRect/>
          </a:stretch>
        </p:blipFill>
        <p:spPr>
          <a:xfrm>
            <a:off x="2086252" y="727968"/>
            <a:ext cx="9490230" cy="5211192"/>
          </a:xfrm>
          <a:prstGeom prst="rect">
            <a:avLst/>
          </a:prstGeom>
        </p:spPr>
      </p:pic>
    </p:spTree>
    <p:extLst>
      <p:ext uri="{BB962C8B-B14F-4D97-AF65-F5344CB8AC3E}">
        <p14:creationId xmlns:p14="http://schemas.microsoft.com/office/powerpoint/2010/main" val="1251596117"/>
      </p:ext>
    </p:extLst>
  </p:cSld>
  <p:clrMapOvr>
    <a:masterClrMapping/>
  </p:clrMapOvr>
  <mc:AlternateContent xmlns:mc="http://schemas.openxmlformats.org/markup-compatibility/2006">
    <mc:Choice xmlns:p15="http://schemas.microsoft.com/office/powerpoint/2012/main" Requires="p15">
      <p:transition spd="slow" p14:dur="6000">
        <p15:prstTrans prst="curtains"/>
      </p:transition>
    </mc:Choice>
    <mc:Fallback>
      <p:transition spd="slow">
        <p:fade/>
      </p:transition>
    </mc:Fallback>
  </mc:AlternateConten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a:extLst>
              <a:ext uri="{FF2B5EF4-FFF2-40B4-BE49-F238E27FC236}">
                <a16:creationId xmlns:a16="http://schemas.microsoft.com/office/drawing/2014/main" id="{FA9CD8C9-C27F-4D80-8CD1-CDD9B0E736A3}"/>
              </a:ext>
            </a:extLst>
          </p:cNvPr>
          <p:cNvPicPr>
            <a:picLocks noChangeAspect="1"/>
          </p:cNvPicPr>
          <p:nvPr/>
        </p:nvPicPr>
        <p:blipFill>
          <a:blip r:embed="rId2"/>
          <a:stretch>
            <a:fillRect/>
          </a:stretch>
        </p:blipFill>
        <p:spPr>
          <a:xfrm>
            <a:off x="0" y="0"/>
            <a:ext cx="12192000" cy="6857999"/>
          </a:xfrm>
          <a:prstGeom prst="rect">
            <a:avLst/>
          </a:prstGeom>
        </p:spPr>
      </p:pic>
      <p:pic>
        <p:nvPicPr>
          <p:cNvPr id="4" name="Рисунок 3">
            <a:extLst>
              <a:ext uri="{FF2B5EF4-FFF2-40B4-BE49-F238E27FC236}">
                <a16:creationId xmlns:a16="http://schemas.microsoft.com/office/drawing/2014/main" id="{95D49A3D-8918-46A5-8DAD-8F3731F31BE8}"/>
              </a:ext>
            </a:extLst>
          </p:cNvPr>
          <p:cNvPicPr>
            <a:picLocks noChangeAspect="1"/>
          </p:cNvPicPr>
          <p:nvPr/>
        </p:nvPicPr>
        <p:blipFill>
          <a:blip r:embed="rId3"/>
          <a:stretch>
            <a:fillRect/>
          </a:stretch>
        </p:blipFill>
        <p:spPr>
          <a:xfrm>
            <a:off x="2112885" y="727969"/>
            <a:ext cx="9428086" cy="5211192"/>
          </a:xfrm>
          <a:prstGeom prst="rect">
            <a:avLst/>
          </a:prstGeom>
        </p:spPr>
      </p:pic>
    </p:spTree>
    <p:extLst>
      <p:ext uri="{BB962C8B-B14F-4D97-AF65-F5344CB8AC3E}">
        <p14:creationId xmlns:p14="http://schemas.microsoft.com/office/powerpoint/2010/main" val="2272825934"/>
      </p:ext>
    </p:extLst>
  </p:cSld>
  <p:clrMapOvr>
    <a:masterClrMapping/>
  </p:clrMapOvr>
  <mc:AlternateContent xmlns:mc="http://schemas.openxmlformats.org/markup-compatibility/2006">
    <mc:Choice xmlns:p15="http://schemas.microsoft.com/office/powerpoint/2012/main" Requires="p15">
      <p:transition spd="slow" p14:dur="6000">
        <p15:prstTrans prst="curtains"/>
      </p:transition>
    </mc:Choice>
    <mc:Fallback>
      <p:transition spd="slow">
        <p:fade/>
      </p:transition>
    </mc:Fallback>
  </mc:AlternateConten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a:extLst>
              <a:ext uri="{FF2B5EF4-FFF2-40B4-BE49-F238E27FC236}">
                <a16:creationId xmlns:a16="http://schemas.microsoft.com/office/drawing/2014/main" id="{C03E4FB5-A06F-4C60-B62C-3F984D097402}"/>
              </a:ext>
            </a:extLst>
          </p:cNvPr>
          <p:cNvPicPr>
            <a:picLocks noChangeAspect="1"/>
          </p:cNvPicPr>
          <p:nvPr/>
        </p:nvPicPr>
        <p:blipFill>
          <a:blip r:embed="rId2"/>
          <a:stretch>
            <a:fillRect/>
          </a:stretch>
        </p:blipFill>
        <p:spPr>
          <a:xfrm>
            <a:off x="0" y="0"/>
            <a:ext cx="12192000" cy="6857999"/>
          </a:xfrm>
          <a:prstGeom prst="rect">
            <a:avLst/>
          </a:prstGeom>
        </p:spPr>
      </p:pic>
      <p:pic>
        <p:nvPicPr>
          <p:cNvPr id="4" name="Рисунок 3">
            <a:extLst>
              <a:ext uri="{FF2B5EF4-FFF2-40B4-BE49-F238E27FC236}">
                <a16:creationId xmlns:a16="http://schemas.microsoft.com/office/drawing/2014/main" id="{3DA0070D-D27A-4531-B942-71FDC0E4694E}"/>
              </a:ext>
            </a:extLst>
          </p:cNvPr>
          <p:cNvPicPr>
            <a:picLocks noChangeAspect="1"/>
          </p:cNvPicPr>
          <p:nvPr/>
        </p:nvPicPr>
        <p:blipFill>
          <a:blip r:embed="rId3"/>
          <a:stretch>
            <a:fillRect/>
          </a:stretch>
        </p:blipFill>
        <p:spPr>
          <a:xfrm>
            <a:off x="2121763" y="719091"/>
            <a:ext cx="9454719" cy="5157926"/>
          </a:xfrm>
          <a:prstGeom prst="rect">
            <a:avLst/>
          </a:prstGeom>
        </p:spPr>
      </p:pic>
    </p:spTree>
    <p:extLst>
      <p:ext uri="{BB962C8B-B14F-4D97-AF65-F5344CB8AC3E}">
        <p14:creationId xmlns:p14="http://schemas.microsoft.com/office/powerpoint/2010/main" val="3615896885"/>
      </p:ext>
    </p:extLst>
  </p:cSld>
  <p:clrMapOvr>
    <a:masterClrMapping/>
  </p:clrMapOvr>
  <mc:AlternateContent xmlns:mc="http://schemas.openxmlformats.org/markup-compatibility/2006">
    <mc:Choice xmlns:p15="http://schemas.microsoft.com/office/powerpoint/2012/main" Requires="p15">
      <p:transition spd="slow" p14:dur="6000">
        <p15:prstTrans prst="curtains"/>
      </p:transition>
    </mc:Choice>
    <mc:Fallback>
      <p:transition spd="slow">
        <p:fade/>
      </p:transition>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a:extLst>
              <a:ext uri="{FF2B5EF4-FFF2-40B4-BE49-F238E27FC236}">
                <a16:creationId xmlns:a16="http://schemas.microsoft.com/office/drawing/2014/main" id="{B24C39FC-3414-4221-B106-8B16175D24CE}"/>
              </a:ext>
            </a:extLst>
          </p:cNvPr>
          <p:cNvPicPr>
            <a:picLocks noChangeAspect="1"/>
          </p:cNvPicPr>
          <p:nvPr/>
        </p:nvPicPr>
        <p:blipFill>
          <a:blip r:embed="rId2"/>
          <a:stretch>
            <a:fillRect/>
          </a:stretch>
        </p:blipFill>
        <p:spPr>
          <a:xfrm>
            <a:off x="0" y="0"/>
            <a:ext cx="12192000" cy="6857999"/>
          </a:xfrm>
          <a:prstGeom prst="rect">
            <a:avLst/>
          </a:prstGeom>
        </p:spPr>
      </p:pic>
      <p:pic>
        <p:nvPicPr>
          <p:cNvPr id="4" name="Рисунок 3">
            <a:extLst>
              <a:ext uri="{FF2B5EF4-FFF2-40B4-BE49-F238E27FC236}">
                <a16:creationId xmlns:a16="http://schemas.microsoft.com/office/drawing/2014/main" id="{BD98A22D-D953-44DD-8CF7-46EC00166D9C}"/>
              </a:ext>
            </a:extLst>
          </p:cNvPr>
          <p:cNvPicPr>
            <a:picLocks noChangeAspect="1"/>
          </p:cNvPicPr>
          <p:nvPr/>
        </p:nvPicPr>
        <p:blipFill>
          <a:blip r:embed="rId3"/>
          <a:stretch>
            <a:fillRect/>
          </a:stretch>
        </p:blipFill>
        <p:spPr>
          <a:xfrm>
            <a:off x="2148395" y="754601"/>
            <a:ext cx="9436963" cy="5060273"/>
          </a:xfrm>
          <a:prstGeom prst="rect">
            <a:avLst/>
          </a:prstGeom>
        </p:spPr>
      </p:pic>
    </p:spTree>
    <p:extLst>
      <p:ext uri="{BB962C8B-B14F-4D97-AF65-F5344CB8AC3E}">
        <p14:creationId xmlns:p14="http://schemas.microsoft.com/office/powerpoint/2010/main" val="2350447155"/>
      </p:ext>
    </p:extLst>
  </p:cSld>
  <p:clrMapOvr>
    <a:masterClrMapping/>
  </p:clrMapOvr>
  <mc:AlternateContent xmlns:mc="http://schemas.openxmlformats.org/markup-compatibility/2006">
    <mc:Choice xmlns:p15="http://schemas.microsoft.com/office/powerpoint/2012/main" Requires="p15">
      <p:transition spd="slow" p14:dur="6000">
        <p15:prstTrans prst="curtains"/>
      </p:transition>
    </mc:Choice>
    <mc:Fallback>
      <p:transition spd="slow">
        <p:fade/>
      </p:transition>
    </mc:Fallback>
  </mc:AlternateConten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a:extLst>
              <a:ext uri="{FF2B5EF4-FFF2-40B4-BE49-F238E27FC236}">
                <a16:creationId xmlns:a16="http://schemas.microsoft.com/office/drawing/2014/main" id="{F7CCB3A9-662D-40D8-B756-783A14292A07}"/>
              </a:ext>
            </a:extLst>
          </p:cNvPr>
          <p:cNvPicPr>
            <a:picLocks noChangeAspect="1"/>
          </p:cNvPicPr>
          <p:nvPr/>
        </p:nvPicPr>
        <p:blipFill>
          <a:blip r:embed="rId2"/>
          <a:stretch>
            <a:fillRect/>
          </a:stretch>
        </p:blipFill>
        <p:spPr>
          <a:xfrm>
            <a:off x="0" y="0"/>
            <a:ext cx="12192000" cy="6857999"/>
          </a:xfrm>
          <a:prstGeom prst="rect">
            <a:avLst/>
          </a:prstGeom>
        </p:spPr>
      </p:pic>
      <p:pic>
        <p:nvPicPr>
          <p:cNvPr id="4" name="Рисунок 3">
            <a:extLst>
              <a:ext uri="{FF2B5EF4-FFF2-40B4-BE49-F238E27FC236}">
                <a16:creationId xmlns:a16="http://schemas.microsoft.com/office/drawing/2014/main" id="{FCB25641-4A23-4FFB-831F-4FAC1356D955}"/>
              </a:ext>
            </a:extLst>
          </p:cNvPr>
          <p:cNvPicPr>
            <a:picLocks noChangeAspect="1"/>
          </p:cNvPicPr>
          <p:nvPr/>
        </p:nvPicPr>
        <p:blipFill>
          <a:blip r:embed="rId3"/>
          <a:stretch>
            <a:fillRect/>
          </a:stretch>
        </p:blipFill>
        <p:spPr>
          <a:xfrm>
            <a:off x="2157274" y="719092"/>
            <a:ext cx="9436963" cy="5157926"/>
          </a:xfrm>
          <a:prstGeom prst="rect">
            <a:avLst/>
          </a:prstGeom>
        </p:spPr>
      </p:pic>
    </p:spTree>
    <p:extLst>
      <p:ext uri="{BB962C8B-B14F-4D97-AF65-F5344CB8AC3E}">
        <p14:creationId xmlns:p14="http://schemas.microsoft.com/office/powerpoint/2010/main" val="225021458"/>
      </p:ext>
    </p:extLst>
  </p:cSld>
  <p:clrMapOvr>
    <a:masterClrMapping/>
  </p:clrMapOvr>
  <mc:AlternateContent xmlns:mc="http://schemas.openxmlformats.org/markup-compatibility/2006">
    <mc:Choice xmlns:p15="http://schemas.microsoft.com/office/powerpoint/2012/main" Requires="p15">
      <p:transition spd="slow" p14:dur="6000">
        <p15:prstTrans prst="curtains"/>
      </p:transition>
    </mc:Choice>
    <mc:Fallback>
      <p:transition spd="slow">
        <p:fade/>
      </p:transition>
    </mc:Fallback>
  </mc:AlternateConten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a:extLst>
              <a:ext uri="{FF2B5EF4-FFF2-40B4-BE49-F238E27FC236}">
                <a16:creationId xmlns:a16="http://schemas.microsoft.com/office/drawing/2014/main" id="{E7AC7311-8303-455E-A824-C58151049FDB}"/>
              </a:ext>
            </a:extLst>
          </p:cNvPr>
          <p:cNvPicPr>
            <a:picLocks noChangeAspect="1"/>
          </p:cNvPicPr>
          <p:nvPr/>
        </p:nvPicPr>
        <p:blipFill>
          <a:blip r:embed="rId2"/>
          <a:stretch>
            <a:fillRect/>
          </a:stretch>
        </p:blipFill>
        <p:spPr>
          <a:xfrm>
            <a:off x="0" y="0"/>
            <a:ext cx="12192000" cy="6858000"/>
          </a:xfrm>
          <a:prstGeom prst="rect">
            <a:avLst/>
          </a:prstGeom>
        </p:spPr>
      </p:pic>
      <p:pic>
        <p:nvPicPr>
          <p:cNvPr id="4" name="Рисунок 3">
            <a:extLst>
              <a:ext uri="{FF2B5EF4-FFF2-40B4-BE49-F238E27FC236}">
                <a16:creationId xmlns:a16="http://schemas.microsoft.com/office/drawing/2014/main" id="{3E2AB068-045D-4303-8B91-77AE7032710F}"/>
              </a:ext>
            </a:extLst>
          </p:cNvPr>
          <p:cNvPicPr>
            <a:picLocks noChangeAspect="1"/>
          </p:cNvPicPr>
          <p:nvPr/>
        </p:nvPicPr>
        <p:blipFill>
          <a:blip r:embed="rId3"/>
          <a:stretch>
            <a:fillRect/>
          </a:stretch>
        </p:blipFill>
        <p:spPr>
          <a:xfrm>
            <a:off x="2077375" y="727969"/>
            <a:ext cx="9463596" cy="5220070"/>
          </a:xfrm>
          <a:prstGeom prst="rect">
            <a:avLst/>
          </a:prstGeom>
        </p:spPr>
      </p:pic>
    </p:spTree>
    <p:extLst>
      <p:ext uri="{BB962C8B-B14F-4D97-AF65-F5344CB8AC3E}">
        <p14:creationId xmlns:p14="http://schemas.microsoft.com/office/powerpoint/2010/main" val="3315949638"/>
      </p:ext>
    </p:extLst>
  </p:cSld>
  <p:clrMapOvr>
    <a:masterClrMapping/>
  </p:clrMapOvr>
  <mc:AlternateContent xmlns:mc="http://schemas.openxmlformats.org/markup-compatibility/2006">
    <mc:Choice xmlns:p15="http://schemas.microsoft.com/office/powerpoint/2012/main" Requires="p15">
      <p:transition spd="slow" p14:dur="6000">
        <p15:prstTrans prst="curtains"/>
      </p:transition>
    </mc:Choice>
    <mc:Fallback>
      <p:transition spd="slow">
        <p:fade/>
      </p:transition>
    </mc:Fallback>
  </mc:AlternateConten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a:extLst>
              <a:ext uri="{FF2B5EF4-FFF2-40B4-BE49-F238E27FC236}">
                <a16:creationId xmlns:a16="http://schemas.microsoft.com/office/drawing/2014/main" id="{5930B946-A53D-45D6-B558-543F5F56FE56}"/>
              </a:ext>
            </a:extLst>
          </p:cNvPr>
          <p:cNvPicPr>
            <a:picLocks noChangeAspect="1"/>
          </p:cNvPicPr>
          <p:nvPr/>
        </p:nvPicPr>
        <p:blipFill>
          <a:blip r:embed="rId2"/>
          <a:stretch>
            <a:fillRect/>
          </a:stretch>
        </p:blipFill>
        <p:spPr>
          <a:xfrm>
            <a:off x="0" y="0"/>
            <a:ext cx="12192000" cy="6857999"/>
          </a:xfrm>
          <a:prstGeom prst="rect">
            <a:avLst/>
          </a:prstGeom>
        </p:spPr>
      </p:pic>
      <p:pic>
        <p:nvPicPr>
          <p:cNvPr id="4" name="Рисунок 3">
            <a:extLst>
              <a:ext uri="{FF2B5EF4-FFF2-40B4-BE49-F238E27FC236}">
                <a16:creationId xmlns:a16="http://schemas.microsoft.com/office/drawing/2014/main" id="{0E6CB663-7F9B-4730-AD2D-2A4EC8707B54}"/>
              </a:ext>
            </a:extLst>
          </p:cNvPr>
          <p:cNvPicPr>
            <a:picLocks noChangeAspect="1"/>
          </p:cNvPicPr>
          <p:nvPr/>
        </p:nvPicPr>
        <p:blipFill>
          <a:blip r:embed="rId3"/>
          <a:stretch>
            <a:fillRect/>
          </a:stretch>
        </p:blipFill>
        <p:spPr>
          <a:xfrm>
            <a:off x="2130641" y="692458"/>
            <a:ext cx="9419208" cy="5237825"/>
          </a:xfrm>
          <a:prstGeom prst="rect">
            <a:avLst/>
          </a:prstGeom>
        </p:spPr>
      </p:pic>
    </p:spTree>
    <p:extLst>
      <p:ext uri="{BB962C8B-B14F-4D97-AF65-F5344CB8AC3E}">
        <p14:creationId xmlns:p14="http://schemas.microsoft.com/office/powerpoint/2010/main" val="4150575218"/>
      </p:ext>
    </p:extLst>
  </p:cSld>
  <p:clrMapOvr>
    <a:masterClrMapping/>
  </p:clrMapOvr>
  <mc:AlternateContent xmlns:mc="http://schemas.openxmlformats.org/markup-compatibility/2006">
    <mc:Choice xmlns:p15="http://schemas.microsoft.com/office/powerpoint/2012/main" Requires="p15">
      <p:transition spd="slow" p14:dur="6000">
        <p15:prstTrans prst="curtains"/>
      </p:transition>
    </mc:Choice>
    <mc:Fallback>
      <p:transition spd="slow">
        <p:fade/>
      </p:transition>
    </mc:Fallback>
  </mc:AlternateContent>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Широкоэкранный</PresentationFormat>
  <Paragraphs>12</Paragraphs>
  <Slides>11</Slides>
  <Notes>0</Notes>
  <TotalTime>88</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11</vt:i4>
      </vt:variant>
    </vt:vector>
  </HeadingPairs>
  <TitlesOfParts>
    <vt:vector baseType="lpstr" size="15">
      <vt:lpstr>Arial</vt:lpstr>
      <vt:lpstr>Calibri Light</vt:lpstr>
      <vt:lpstr>Calibri</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Презентация PowerPoint</dc:title>
  <dc:creator>Тушова Тамара Михайловна</dc:creator>
  <cp:lastModifiedBy>Тушова Тамара Михайловна</cp:lastModifiedBy>
  <cp:revision>9</cp:revision>
  <dcterms:created xsi:type="dcterms:W3CDTF">2025-03-18T06:38:42Z</dcterms:created>
  <dcterms:modified xsi:type="dcterms:W3CDTF">2025-03-18T08:19:26Z</dcterms:modified>
</cp:coreProperties>
</file>