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74" r:id="rId6"/>
    <p:sldId id="262" r:id="rId7"/>
    <p:sldId id="283" r:id="rId8"/>
    <p:sldId id="284" r:id="rId9"/>
    <p:sldId id="285" r:id="rId10"/>
    <p:sldId id="286" r:id="rId11"/>
    <p:sldId id="287" r:id="rId12"/>
    <p:sldId id="259" r:id="rId13"/>
    <p:sldId id="289" r:id="rId14"/>
    <p:sldId id="288" r:id="rId15"/>
    <p:sldId id="260" r:id="rId16"/>
    <p:sldId id="279" r:id="rId17"/>
    <p:sldId id="272" r:id="rId18"/>
    <p:sldId id="273" r:id="rId19"/>
    <p:sldId id="261" r:id="rId20"/>
    <p:sldId id="263" r:id="rId21"/>
    <p:sldId id="266" r:id="rId22"/>
    <p:sldId id="276" r:id="rId23"/>
    <p:sldId id="275" r:id="rId24"/>
    <p:sldId id="271" r:id="rId25"/>
    <p:sldId id="269" r:id="rId26"/>
    <p:sldId id="281" r:id="rId27"/>
    <p:sldId id="282" r:id="rId28"/>
    <p:sldId id="290" r:id="rId29"/>
    <p:sldId id="29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 autoAdjust="0"/>
    <p:restoredTop sz="94660"/>
  </p:normalViewPr>
  <p:slideViewPr>
    <p:cSldViewPr>
      <p:cViewPr>
        <p:scale>
          <a:sx n="70" d="100"/>
          <a:sy n="70" d="100"/>
        </p:scale>
        <p:origin x="-3258" y="-9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hyperlink" Target="https://avidreaders.ru/book/pablo-pikasso-1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hitai-gorod.ru/catalog/book/1232446/" TargetMode="External"/><Relationship Id="rId5" Type="http://schemas.openxmlformats.org/officeDocument/2006/relationships/image" Target="../media/image37.jpeg"/><Relationship Id="rId4" Type="http://schemas.openxmlformats.org/officeDocument/2006/relationships/hyperlink" Target="https://www.chitai-gorod.ru/catalog/book/917405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hyperlink" Target="https://www.chitai-gorod.ru/catalog/book/1196332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hyperlink" Target="https://www.chitai-gorod.ru/catalog/book/108963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" y="25509"/>
            <a:ext cx="9144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653136"/>
            <a:ext cx="5508104" cy="222244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ПАБЛО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>ПИКАССО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  <a:t/>
            </a:r>
            <a:br>
              <a:rPr lang="ru-RU" dirty="0">
                <a:latin typeface="Batang" panose="02030600000101010101" pitchFamily="18" charset="-127"/>
                <a:ea typeface="Batang" panose="02030600000101010101" pitchFamily="18" charset="-127"/>
                <a:cs typeface="Aharoni" panose="02010803020104030203" pitchFamily="2" charset="-79"/>
              </a:rPr>
            </a:br>
            <a:r>
              <a:rPr lang="ru-RU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Путь художника</a:t>
            </a:r>
            <a:endParaRPr lang="ru-RU" dirty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03247" y="6024736"/>
            <a:ext cx="3220727" cy="797286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Презентацию подготовил библиотекарь Рубцовского института (филиал) АлтГУ</a:t>
            </a:r>
          </a:p>
          <a:p>
            <a:pPr algn="l"/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Граф К.В.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32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4"/>
    </mc:Choice>
    <mc:Fallback xmlns="">
      <p:transition spd="slow" advTm="601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21933" y="4581128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5013176"/>
            <a:ext cx="3960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u="sng" dirty="0" smtClean="0"/>
              <a:t>Африканский </a:t>
            </a:r>
            <a:r>
              <a:rPr lang="ru-RU" sz="2000" u="sng" dirty="0" smtClean="0"/>
              <a:t>период (1907-1909 гг.)</a:t>
            </a:r>
            <a:r>
              <a:rPr lang="ru-RU" sz="2000" dirty="0" smtClean="0"/>
              <a:t>. </a:t>
            </a:r>
            <a:r>
              <a:rPr lang="ru-RU" sz="2000" dirty="0"/>
              <a:t>Отход от изображения конкретного </a:t>
            </a:r>
            <a:r>
              <a:rPr lang="ru-RU" sz="2000" dirty="0" smtClean="0"/>
              <a:t>человека, появляются африканские </a:t>
            </a:r>
            <a:r>
              <a:rPr lang="ru-RU" sz="2000" dirty="0"/>
              <a:t>мотивы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15187"/>
            <a:ext cx="4824536" cy="6529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893">
            <a:off x="445243" y="270511"/>
            <a:ext cx="4797425" cy="237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9712" y="980728"/>
            <a:ext cx="22322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«Купальщица» </a:t>
            </a:r>
            <a:endParaRPr lang="ru-RU" sz="24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1909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12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2"/>
    </mc:Choice>
    <mc:Fallback xmlns="">
      <p:transition spd="slow" advTm="2177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21933" y="4581128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114" y="4477911"/>
            <a:ext cx="35009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Кубизм (1907-1918)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Предметы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изображенные на картинах, как бы построены из кубиков.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Начало периода ознаменовано написанием картины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Авеньенские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девицы».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99" y="1"/>
            <a:ext cx="5623900" cy="6237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72" y="0"/>
            <a:ext cx="4797425" cy="237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48280" y="692696"/>
            <a:ext cx="32736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</a:t>
            </a:r>
            <a:r>
              <a:rPr lang="ru-RU" sz="24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Авиньонские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девицы» </a:t>
            </a: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1907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56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2"/>
    </mc:Choice>
    <mc:Fallback xmlns="">
      <p:transition spd="slow" advTm="2177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6697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298" y="3284984"/>
            <a:ext cx="43237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Термин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направления «кубизм», основоположниками которого стали Пабло Пикассо, Жорж Брак и Хуан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Грис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был введён искусствоведом и художественным критиком Луи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Вокселем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Louis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Vauxcelles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одной из своих статей он отметил, что работы Пикассо и Жоржа Брака полны «причудливых кубиков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8044" y="4697923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404664"/>
            <a:ext cx="4401962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49" y="125633"/>
            <a:ext cx="5195774" cy="241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70601" y="764704"/>
            <a:ext cx="2749471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«Сидящая 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женщина </a:t>
            </a:r>
            <a:endParaRPr lang="ru-RU" sz="24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 саду»</a:t>
            </a: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1938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84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7"/>
    </mc:Choice>
    <mc:Fallback xmlns="">
      <p:transition spd="slow" advTm="2167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21933" y="4581128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653136"/>
            <a:ext cx="37919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Неоклассицизм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.(1918-1925 гг.)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Цвета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становятся ярче, образы - четче. Первая женитьба на балерине Ольге Хохловой, рождение сына.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95" y="116632"/>
            <a:ext cx="5255309" cy="652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893">
            <a:off x="-58813" y="171119"/>
            <a:ext cx="4797425" cy="237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9632" y="890136"/>
            <a:ext cx="240642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«Портрет </a:t>
            </a:r>
            <a:r>
              <a:rPr lang="ru-RU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Паула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» </a:t>
            </a:r>
            <a:endParaRPr lang="ru-RU" sz="24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1923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03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2"/>
    </mc:Choice>
    <mc:Fallback xmlns="">
      <p:transition spd="slow" advTm="2177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6" y="-1"/>
            <a:ext cx="9190039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21933" y="4581128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797152"/>
            <a:ext cx="4067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Сюрреализм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(1925-1936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Четкий отпечаток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творчестве семейных проблем: серия портретов женщины. Новая любовь, рождение дочери. Увлечение скульптурой.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7" y="272343"/>
            <a:ext cx="5043288" cy="6451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893">
            <a:off x="750648" y="-231341"/>
            <a:ext cx="4797425" cy="267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 rot="21046419">
            <a:off x="1786696" y="510123"/>
            <a:ext cx="3025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«Женщина 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 цветком» </a:t>
            </a:r>
            <a:endParaRPr lang="ru-RU" sz="24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1932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13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72"/>
    </mc:Choice>
    <mc:Fallback xmlns="">
      <p:transition spd="slow" advTm="2177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5" y="3861048"/>
            <a:ext cx="4129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женой Пикассо стала русская балерина Ольга Хохлова, с которой он познакомился во время подготовки к постановке сюрреалистического балета «Парад» Сергея Дягилева. В совместном браке у них родился сын Пауло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8044" y="4697923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33" y="260648"/>
            <a:ext cx="4511031" cy="647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48680"/>
            <a:ext cx="4798785" cy="223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4" y="1196752"/>
            <a:ext cx="238719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«Ольга 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в 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кресле»</a:t>
            </a: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1917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2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1"/>
    </mc:Choice>
    <mc:Fallback xmlns="">
      <p:transition spd="slow" advTm="1702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3284984"/>
            <a:ext cx="43480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1927 году Пикассо встретил 17-летнюю Мари-Терез Вальтер и начал с ней тайно встречаться. Брак художника с его первой женой закончился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разлукой. Мари-Терез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Вальтер прожила всю жизнь в тщетной надежде, что Пикассо однажды женится на ней.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четыре года после смерти Пикассо она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повесилась.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8044" y="4697923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34" y="226490"/>
            <a:ext cx="4705857" cy="5938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219182"/>
            <a:ext cx="6038327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1073876"/>
            <a:ext cx="37364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«Портрет 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Марии-Терезы 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Вальтер»</a:t>
            </a:r>
          </a:p>
          <a:p>
            <a:pPr algn="ctr"/>
            <a:r>
              <a:rPr lang="ru-RU" b="1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1937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4"/>
    </mc:Choice>
    <mc:Fallback xmlns="">
      <p:transition spd="slow" advTm="2139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2636912"/>
            <a:ext cx="41478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Второй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женой Пабло была Жаклин Рок; их брак продлился 11 лет. Пабло Пикассо впервые увидел Жаклин в 1953 году, когда ей было 26 лет, а ему — 72 года. Каждый день он дарил ей одну розу, пока через полгода Жаклин не согласилась встречаться с ним.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поженились только спустя 6 лет после смерти первой жены Пикассо Ольги Хохловой в 1955 году. 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8044" y="4697923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46" y="260648"/>
            <a:ext cx="4731652" cy="5823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675456"/>
            <a:ext cx="5364163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21200222">
            <a:off x="2408510" y="685262"/>
            <a:ext cx="259878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«Жаклин 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 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цветы» </a:t>
            </a: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1954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0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3"/>
    </mc:Choice>
    <mc:Fallback xmlns="">
      <p:transition spd="slow" advTm="2106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5013176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Пабло Пикассо было трое внебрачных детей: дочь Майя от Мари-Терез Вальтер; сын Клод и дочь Палома от Франсуазы Жило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8044" y="4697923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62371"/>
            <a:ext cx="4844048" cy="6533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935"/>
            <a:ext cx="4797425" cy="20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15616" y="1075963"/>
            <a:ext cx="309634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«Клоду</a:t>
            </a:r>
            <a:r>
              <a:rPr lang="ru-RU" sz="2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два года и его любимая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лошадка» </a:t>
            </a: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1949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75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2"/>
    </mc:Choice>
    <mc:Fallback xmlns="">
      <p:transition spd="slow" advTm="1563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155" y="4606096"/>
            <a:ext cx="42484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Пабло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Пикассо был не просто художником, он также был скульптором,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керамистом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сценографом, поэтом, драматургом, писателем 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дизайнером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762" y="-99392"/>
            <a:ext cx="5069363" cy="633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280">
            <a:off x="467544" y="475154"/>
            <a:ext cx="4797425" cy="20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20846637">
            <a:off x="2254839" y="1150697"/>
            <a:ext cx="178048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</a:t>
            </a:r>
            <a:r>
              <a:rPr lang="ru-RU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Сильветт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» </a:t>
            </a:r>
            <a:endParaRPr lang="ru-RU" sz="24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1954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4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2"/>
    </mc:Choice>
    <mc:Fallback xmlns="">
      <p:transition spd="slow" advTm="1072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80980" y="557063"/>
            <a:ext cx="10324982" cy="480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016" y="2420888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4000" dirty="0" smtClean="0">
                <a:latin typeface="Comic Sans MS" pitchFamily="66" charset="0"/>
                <a:ea typeface="Batang" panose="02030600000101010101" pitchFamily="18" charset="-127"/>
                <a:cs typeface="Times New Roman" pitchFamily="18" charset="0"/>
              </a:rPr>
              <a:t>«Хорошие художники копируют, великие художники крадут» </a:t>
            </a:r>
            <a:endParaRPr lang="ru-RU" sz="4000" dirty="0">
              <a:latin typeface="Comic Sans MS" pitchFamily="66" charset="0"/>
              <a:ea typeface="Batang" panose="02030600000101010101" pitchFamily="18" charset="-127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6929293" y="4077072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Пабло Пикассо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38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0"/>
    </mc:Choice>
    <mc:Fallback xmlns="">
      <p:transition spd="slow" advTm="664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931" y="5934670"/>
            <a:ext cx="91130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 smtClean="0">
                <a:latin typeface="Arial Narrow" panose="020B0606020202030204" pitchFamily="34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того, как нацистский офицер увидел фотографию картины Пабло Пикассо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Герника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он спросил художника, он ли это сделал. Пикассо ответил: «Нет, это сделал 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95936" y="2059398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21" y="0"/>
            <a:ext cx="9144000" cy="400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161" y="2986193"/>
            <a:ext cx="5011737" cy="221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21318535">
            <a:off x="1286821" y="3725967"/>
            <a:ext cx="1800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«Г</a:t>
            </a:r>
            <a:r>
              <a:rPr 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é</a:t>
            </a:r>
            <a:r>
              <a:rPr lang="ru-RU" sz="2400" b="1" dirty="0" err="1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рника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»</a:t>
            </a: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1937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810" y="4564988"/>
            <a:ext cx="91261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dirty="0" smtClean="0">
                <a:latin typeface="Arial Narrow" panose="020B0606020202030204" pitchFamily="34" charset="0"/>
              </a:rPr>
              <a:t>	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Причиной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создания знаменитой картины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Герника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стала бомбардировка испанского города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Герника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ВВС люфтваффе, входящих в состав нацистской Германии. За 3 часа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Гернику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было сброшено несколько тысяч бомб, в результате чего 6-тысячный город был уничтожен. Пикассо был настолько поражён случившимся, что выразил свои эмоции на полотне.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Картина была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написана всего за месяц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8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41"/>
    </mc:Choice>
    <mc:Fallback xmlns="">
      <p:transition spd="slow" advTm="4244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992" y="3585356"/>
            <a:ext cx="43269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2000" dirty="0" smtClean="0">
                <a:latin typeface="Arial Narrow" panose="020B0606020202030204" pitchFamily="34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1917 по 1924 год Пикассо создал занавесы, декорации и костюмы для нескольких балетов. В то время его работы были плохо восприняты, но теперь они считаются символами прогресса в искусстве того времени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66666" y="4710428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965" y="196071"/>
            <a:ext cx="4318422" cy="6716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0855"/>
            <a:ext cx="5011737" cy="241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36013" y="1031185"/>
            <a:ext cx="266130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«Девочка на шаре» </a:t>
            </a:r>
            <a:endParaRPr lang="en-US" sz="24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1905</a:t>
            </a:r>
            <a:r>
              <a:rPr lang="en-US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3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4"/>
    </mc:Choice>
    <mc:Fallback xmlns="">
      <p:transition spd="slow" advTm="1695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24562" y="3685597"/>
            <a:ext cx="453740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Arial Narrow" panose="020B0606020202030204" pitchFamily="34" charset="0"/>
              </a:rPr>
              <a:t> 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Согласно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Книге рекордов Гиннеса 1998 года, Пикассо является одним из самых плодовитых художников в мире. За свою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карьеру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он создал более 13 500 картин,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гравюры, книжные иллюстрации, керамические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скульптурные работы.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Согласно оценке Музея современного искусства (Нью-Йорк), Пикассо за свою жизнь создал около 20 тысяч работ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8043" y="4418967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58" y="-171400"/>
            <a:ext cx="4669369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28" y="-531440"/>
            <a:ext cx="5364163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68227" y="758961"/>
            <a:ext cx="33075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«Обнаженная женщина» </a:t>
            </a: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1908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56"/>
    </mc:Choice>
    <mc:Fallback xmlns="">
      <p:transition spd="slow" advTm="2535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4149080"/>
            <a:ext cx="3995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2009 году самая известная газета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Times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провела опрос среди 1,4 млн читателей, по результатам которого Пикассо признали лучшим художником среди живших за последние 100 лет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8044" y="4697923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50" y="116633"/>
            <a:ext cx="5097912" cy="6480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531440"/>
            <a:ext cx="5364163" cy="369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3603" y="636762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Хуан </a:t>
            </a:r>
            <a:r>
              <a:rPr lang="ru-RU" sz="24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Грис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 </a:t>
            </a:r>
            <a:endParaRPr lang="ru-RU" sz="24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«Портрет Пикассо</a:t>
            </a:r>
            <a:r>
              <a:rPr lang="ru-RU" sz="24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»</a:t>
            </a:r>
            <a:r>
              <a:rPr lang="ru-RU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 </a:t>
            </a:r>
            <a:endParaRPr lang="ru-RU" sz="2400" dirty="0" smtClean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1912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34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3"/>
    </mc:Choice>
    <mc:Fallback xmlns="">
      <p:transition spd="slow" advTm="1213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5721877"/>
            <a:ext cx="88924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 году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 аукционе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Кристис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был установлен новый абсолютный рекорд для произведений искусства, продаваемых с открытых торгов — картина Пабло Пикассо «Алжирские женщины (версия О)» ушла за рекордные 179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миллионов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долларов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940">
            <a:off x="2693004" y="3739819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t="8723" r="7732" b="9055"/>
          <a:stretch/>
        </p:blipFill>
        <p:spPr>
          <a:xfrm>
            <a:off x="-149072" y="-27384"/>
            <a:ext cx="7529384" cy="5749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940152" y="-497759"/>
            <a:ext cx="4491924" cy="309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 rot="20797726">
            <a:off x="6588224" y="836712"/>
            <a:ext cx="2653290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«Алжирские женщины»</a:t>
            </a: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1955 </a:t>
            </a:r>
            <a:r>
              <a:rPr lang="ru-RU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112998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1"/>
    </mc:Choice>
    <mc:Fallback xmlns="">
      <p:transition spd="slow" advTm="1768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4437112"/>
            <a:ext cx="4251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основе данных о похищенных картинах лондонской организации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Art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Loss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Register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Пабло Пикассо возглавляет список художников, чьи полотна пользуются наибольшей популярностью среди воров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8044" y="4697923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832" y="188640"/>
            <a:ext cx="4764955" cy="6351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4145">
            <a:off x="122457" y="-134189"/>
            <a:ext cx="501173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051720" y="836712"/>
            <a:ext cx="16561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«Чтение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»</a:t>
            </a: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1930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9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8"/>
    </mc:Choice>
    <mc:Fallback xmlns="">
      <p:transition spd="slow" advTm="1521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0183" y="5805264"/>
            <a:ext cx="87575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состоянию на 2012 год, в крупнейшем в мире регистре по утерянным произведениям искусства (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Art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Loss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Register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(ALR)),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1147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 Пабло Пикассо числятся как украденные. 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7298">
            <a:off x="2688110" y="3038770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23" y="332657"/>
            <a:ext cx="6686813" cy="5440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43065">
            <a:off x="4972083" y="-701296"/>
            <a:ext cx="5503255" cy="3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84168" y="612755"/>
            <a:ext cx="256493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«Студия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 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Голуби» </a:t>
            </a: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1960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8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1"/>
    </mc:Choice>
    <mc:Fallback xmlns="">
      <p:transition spd="slow" advTm="1800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5656" y="332656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Библиографический список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0629" y="1762125"/>
            <a:ext cx="68933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Пабло Пикассо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Издательство: Издательская группа «Азбука – Аттикус»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2015 год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Имя Пикассо с самого рождения окутано легендами. Маленький мальчик, чьим первым словом было «карандаш». Прожигатель жизни, бонвиван и антифашист, новатор и классик, автор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Герники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(1937), одного из самых мощных антивоенных полотен за всю историю человечества. Гений Пикассо был универсален – самый противоречивый художник XX столетия с одинаковым успехом работал в живописи и графике, скульптуре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театре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</a:t>
            </a:r>
            <a:r>
              <a:rPr lang="en-US" dirty="0">
                <a:latin typeface="Times New Roman" pitchFamily="18" charset="0"/>
                <a:cs typeface="Times New Roman" pitchFamily="18" charset="0"/>
                <a:hlinkClick r:id="rId4"/>
              </a:rPr>
              <a:t>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avidreaders.ru/book/pablo-pikasso-1.html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62125"/>
            <a:ext cx="21431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2"/>
    </mc:Choice>
    <mc:Fallback xmlns="">
      <p:transition spd="slow" advTm="5252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77408" y="263679"/>
            <a:ext cx="69482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Пикассо. Путь к триумфу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Герман 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2013 год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Издательство: Искусство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века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Пабло Пикассо - центральная фигура искусства ХХ века. Эта книга с символичным названием Пикассо. Путь к триумфу посвящена сорокалетнему (1895-1937) периоду его творчества. От картин "голубого" и "розового" периодов, кубизма, нового "реализма", сюрреализма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Герники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все это удивительное многообразие стилей несло в себе мощную и яростную энергию своего Времени.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4"/>
              </a:rPr>
              <a:t>https://www.chitai-gorod.ru/catalog/book/917405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2088232" cy="2830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3441897"/>
            <a:ext cx="66247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Человек, который стал Пикассо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Бернадак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М.-Л., Буше 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2020 год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Издательство: Манн, Иванов и Фербер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Четвертая книга из серии «Биография искусства» посвящена одному из самых популярных художников XX века — Пабло Пикассо. Он был тем, для кого писать значило видеть и кто лучше, чем кто-либо, «проживал» свое столетие. Принадлежавший душой и телом творчеству. Неистовый и непредсказуемый. Категоричный и скрытный. Публичный человек, чья сумбурная жизнь завораживала толпу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6"/>
              </a:rPr>
              <a:t>https://www.chitai-gorod.ru/catalog/book/1232446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6"/>
              </a:rPr>
              <a:t>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3" y="3441897"/>
            <a:ext cx="2118903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5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2"/>
    </mc:Choice>
    <mc:Fallback xmlns="">
      <p:transition spd="slow" advTm="5252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4687" y="25577"/>
            <a:ext cx="670931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Пикассо. Графическая биография</a:t>
            </a:r>
          </a:p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Бирман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Ж.,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Убрери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Издательство: Манн, Иванов и Фербер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Эта графическая биография — история превращения Пабло Пикассо в титана мирового искусства. Авторы комикса, Жюли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Бирман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Клеман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Убрери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постепенно вовлекают читателя в насыщенную жизнь художника, рассказывая непростую историю любви, дружбы, вражды и поисков Пикассо своего места в мире современного искусства. Как и многие художники того времени, он начинал карьеру в нищете, жил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Мормарте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сходил с ума при взгляде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Фернанду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Оливье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4"/>
              </a:rPr>
              <a:t>www.chitai-gorod.ru/catalog/book/1089635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1008" y="3789040"/>
            <a:ext cx="6624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5" y="188640"/>
            <a:ext cx="2439493" cy="3077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2992"/>
            <a:ext cx="2249925" cy="29650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3105" y="3667336"/>
            <a:ext cx="6624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Пабло Пикассо. Любительница Абсента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Герман 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Издательство: Арка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«Любительница абсента»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— картина, стоящая у входа в мир Пикассо. У нее особая судьба: так случилось, что для многих она стала открытием не просто новой стилистики, но и новых кодов ХХ века. Она не лучше и не хуже других прекрасных — загадочных или провоцирующих —произведений Пикассо, как не может быть лучше или хуже век или эпоха.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  <a:hlinkClick r:id="rId7"/>
              </a:rPr>
              <a:t>https://www.chitai-gorod.ru/catalog/book/1196332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hlinkClick r:id="rId7"/>
              </a:rPr>
              <a:t>/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0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2"/>
    </mc:Choice>
    <mc:Fallback xmlns="">
      <p:transition spd="slow" advTm="525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46040" y="3861048"/>
            <a:ext cx="41476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Пабло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Пикассо начал увлекаться рисованием с раннего детства. Первые уроки живописи он получил у своего отца — Хосе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Руиса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Бласко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который был учителем рисования. Уже в 8 лет он написал свою первую качественную картину маслом, получившая название «Пикадор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8044" y="4697923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683" y="417365"/>
            <a:ext cx="4528773" cy="602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8845" y="417365"/>
            <a:ext cx="4873724" cy="226628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51595" y="1052736"/>
            <a:ext cx="185062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David" panose="020E0502060401010101" pitchFamily="34" charset="-79"/>
              </a:rPr>
              <a:t>«Пикадор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David" panose="020E0502060401010101" pitchFamily="34" charset="-79"/>
              </a:rPr>
              <a:t>»</a:t>
            </a:r>
          </a:p>
          <a:p>
            <a:pPr algn="ctr"/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 </a:t>
            </a:r>
            <a:r>
              <a:rPr lang="ru-RU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1889 </a:t>
            </a:r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год</a:t>
            </a:r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6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4"/>
    </mc:Choice>
    <mc:Fallback xmlns="">
      <p:transition spd="slow" advTm="1598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46040" y="3284984"/>
            <a:ext cx="44020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испанской традиции Пабло получил две фамилии по первым фамилиям родителей: отца —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Руис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матери — Пикассо. Его полное имя, полученное при крещении, звучит как Пабло Диего Хосе Франсиско де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Паула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Хуан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Непомусено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Мария де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лос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Ремедиос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Сиприано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де ла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Сантисима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Тринидад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Мартир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Патрисио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Руис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Пикассо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48044" y="4697923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655"/>
            <a:ext cx="4680520" cy="6240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7544" y="476672"/>
            <a:ext cx="4873724" cy="226628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954357" y="950341"/>
            <a:ext cx="240161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«Портрет 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матери </a:t>
            </a:r>
            <a:endParaRPr lang="ru-RU" sz="2400" b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художника»</a:t>
            </a:r>
          </a:p>
          <a:p>
            <a:pPr algn="ctr"/>
            <a:r>
              <a:rPr lang="ru-RU" b="1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1896 </a:t>
            </a:r>
            <a:r>
              <a:rPr lang="ru-RU" b="1" u="sng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43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51"/>
    </mc:Choice>
    <mc:Fallback xmlns="">
      <p:transition spd="slow" advTm="2625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5583143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	Первым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словом Пикассо было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piz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piz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», сокращённое от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lápis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что в переводе с испанского означает «карандаш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55975" y="2996952"/>
            <a:ext cx="5960397" cy="277259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76671"/>
            <a:ext cx="6633962" cy="4377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5702">
            <a:off x="-880160" y="304316"/>
            <a:ext cx="4234663" cy="244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9552" y="1159983"/>
            <a:ext cx="1962397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«Дом 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 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поле» </a:t>
            </a:r>
          </a:p>
          <a:p>
            <a:pPr algn="ctr"/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1893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7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72"/>
    </mc:Choice>
    <mc:Fallback xmlns="">
      <p:transition spd="slow" advTm="1447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876" y="5373216"/>
            <a:ext cx="91085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Пикассо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был принят в Школу изящных искусств Ла-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Лонха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когда ему было 14 лет. Он был слишком молод для поступления, однако по настоянию отца он был допущен к сдаче вступительных экзаменов. В то время как большинство студентов сдали экзамены через месяц, Пабло сдал вступительные всего лишь за неделю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33517">
            <a:off x="4211960" y="3308219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75" y="0"/>
            <a:ext cx="6480720" cy="522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893">
            <a:off x="-1388115" y="661923"/>
            <a:ext cx="4797425" cy="237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7086" y="1246591"/>
            <a:ext cx="234668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«Испанская </a:t>
            </a:r>
            <a:r>
              <a:rPr lang="ru-RU" sz="20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пара перед </a:t>
            </a:r>
            <a:r>
              <a:rPr lang="ru-RU" sz="2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гостиницей»</a:t>
            </a:r>
          </a:p>
          <a:p>
            <a:pPr algn="ctr"/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1900 </a:t>
            </a:r>
            <a:r>
              <a:rPr lang="ru-RU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9715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38"/>
    </mc:Choice>
    <mc:Fallback xmlns="">
      <p:transition spd="slow" advTm="2473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21933" y="4581128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4221088"/>
            <a:ext cx="41044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После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учебы Пабло Пикассо переезжает в Париж. Именно во Франции испанский художник написал свои лучшие работы.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Творческая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биография Пабло Пикассо разделяется на несколько этапов.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284" y="116632"/>
            <a:ext cx="4379786" cy="6659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893">
            <a:off x="445243" y="270511"/>
            <a:ext cx="4797425" cy="237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09045" y="980728"/>
            <a:ext cx="2069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«Автопортрет»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1896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51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73"/>
    </mc:Choice>
    <mc:Fallback xmlns="">
      <p:transition spd="slow" advTm="1497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21933" y="4581128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4221088"/>
            <a:ext cx="45219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Голубой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период (1901-1904гг.)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Картины этого периода выполнены, в основном, в холодных сине-зеленых тонах.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Герои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старики, бедные матери и дети. Сам художник в это время беден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несчастен.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129494"/>
            <a:ext cx="4536978" cy="6679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00">
            <a:off x="445243" y="270511"/>
            <a:ext cx="4797425" cy="237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3" y="894410"/>
            <a:ext cx="319593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«Меланхолия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Грустная 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женщина»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1902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5"/>
    </mc:Choice>
    <mc:Fallback xmlns="">
      <p:transition spd="slow" advTm="1569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harpenSoften amount="-1000"/>
                    </a14:imgEffect>
                    <a14:imgEffect>
                      <a14:saturation sat="0"/>
                    </a14:imgEffect>
                    <a14:imgEffect>
                      <a14:brightnessContrast bright="3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40" y="0"/>
            <a:ext cx="9190039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21933" y="4581128"/>
            <a:ext cx="5960397" cy="27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186823"/>
            <a:ext cx="3923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Розовый </a:t>
            </a:r>
            <a:r>
              <a:rPr lang="ru-RU" sz="2000" u="sng" dirty="0" smtClean="0">
                <a:latin typeface="Times New Roman" pitchFamily="18" charset="0"/>
                <a:cs typeface="Times New Roman" pitchFamily="18" charset="0"/>
              </a:rPr>
              <a:t>период 1904-1906гг.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Картины становятся более жизнерадостными, в них преобладают розовые и оранжевые тона.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этом период в жизни Пабло Пикассо появляется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Фернанда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Оливье - возлюбленная и муза.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8640"/>
            <a:ext cx="5160546" cy="6444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9893">
            <a:off x="85203" y="270511"/>
            <a:ext cx="4797425" cy="2375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87624" y="1034152"/>
            <a:ext cx="306648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«Мальчик </a:t>
            </a:r>
            <a:r>
              <a:rPr lang="ru-RU" sz="2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4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трубкой»</a:t>
            </a:r>
          </a:p>
          <a:p>
            <a:pPr algn="ctr"/>
            <a:r>
              <a:rPr lang="ru-RU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ru-RU" u="sng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1905 год</a:t>
            </a:r>
            <a:endParaRPr lang="ru-RU" u="sng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1290</Words>
  <Application>Microsoft Office PowerPoint</Application>
  <PresentationFormat>Экран (4:3)</PresentationFormat>
  <Paragraphs>117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ПАБЛО ПИКАССО Путь художника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ПАБЛО ПИКАССО.   Путь к триумфу.</dc:title>
  <dc:creator>пк</dc:creator>
  <cp:lastModifiedBy>Граф Карина Владимировна</cp:lastModifiedBy>
  <cp:revision>50</cp:revision>
  <dcterms:created xsi:type="dcterms:W3CDTF">2021-08-25T08:09:22Z</dcterms:created>
  <dcterms:modified xsi:type="dcterms:W3CDTF">2021-10-26T04:10:30Z</dcterms:modified>
</cp:coreProperties>
</file>